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Merriweather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Merriweather-bold.fntdata"/><Relationship Id="rId16" Type="http://schemas.openxmlformats.org/officeDocument/2006/relationships/font" Target="fonts/Merriweather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erriweather-boldItalic.fntdata"/><Relationship Id="rId6" Type="http://schemas.openxmlformats.org/officeDocument/2006/relationships/slide" Target="slides/slide1.xml"/><Relationship Id="rId18" Type="http://schemas.openxmlformats.org/officeDocument/2006/relationships/font" Target="fonts/Merriweather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94bcf1fca8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94bcf1fca8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94bcf1fca8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94bcf1fca8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4bcf1fca8_1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4bcf1fca8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94bcf1fca8_1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94bcf1fca8_1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94bcf1fca8_1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94bcf1fca8_1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CSCI 488 Project Design | Keydials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442350"/>
            <a:ext cx="47610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Members: Jean Eckelberg &amp; Alex Tjellesen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Keydial and Text Input Prototype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536325"/>
            <a:ext cx="2411301" cy="180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 rotWithShape="1">
          <a:blip r:embed="rId4">
            <a:alphaModFix/>
          </a:blip>
          <a:srcRect b="12677" l="2021" r="4380" t="10582"/>
          <a:stretch/>
        </p:blipFill>
        <p:spPr>
          <a:xfrm>
            <a:off x="4778050" y="2498925"/>
            <a:ext cx="3899650" cy="239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4675" y="500925"/>
            <a:ext cx="4166400" cy="187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 Prototype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7226" y="2608800"/>
            <a:ext cx="4423848" cy="199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7225" y="500925"/>
            <a:ext cx="4423852" cy="1990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 rotWithShape="1">
          <a:blip r:embed="rId5">
            <a:alphaModFix/>
          </a:blip>
          <a:srcRect b="5820" l="2459" r="2564" t="5448"/>
          <a:stretch/>
        </p:blipFill>
        <p:spPr>
          <a:xfrm>
            <a:off x="235774" y="1679900"/>
            <a:ext cx="3540598" cy="1489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25" y="500925"/>
            <a:ext cx="38241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Eight Golden Rules: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#5 - Prevent Errors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top key of each dial is </a:t>
            </a:r>
            <a:r>
              <a:rPr lang="en" sz="1800"/>
              <a:t>blank to prevent </a:t>
            </a:r>
            <a:r>
              <a:rPr lang="en" sz="1800"/>
              <a:t>misinput after </a:t>
            </a:r>
            <a:r>
              <a:rPr lang="en" sz="1800"/>
              <a:t>accidental</a:t>
            </a:r>
            <a:r>
              <a:rPr lang="en" sz="1800"/>
              <a:t> selection of an undesired wheel.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250" y="2053913"/>
            <a:ext cx="3025250" cy="226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Eight Golden Rules: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#8 - Reduce Short Term Memory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tutorial can be accessed at any time to remind the user of any information they may have forgotten.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sz="1800"/>
              <a:t>Keydials will display everything the user needs to know at any given time.</a:t>
            </a:r>
            <a:endParaRPr sz="1800"/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12677" l="2021" r="4380" t="10582"/>
          <a:stretch/>
        </p:blipFill>
        <p:spPr>
          <a:xfrm>
            <a:off x="5246525" y="3131125"/>
            <a:ext cx="2962701" cy="182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609750" y="869400"/>
            <a:ext cx="7924500" cy="340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200"/>
              <a:t>Any Questions?</a:t>
            </a:r>
            <a:endParaRPr sz="6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6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200"/>
              <a:t>Thank You!</a:t>
            </a:r>
            <a:endParaRPr sz="6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